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>
        <p:scale>
          <a:sx n="10" d="100"/>
          <a:sy n="10" d="100"/>
        </p:scale>
        <p:origin x="4152" y="1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5200249"/>
            <a:ext cx="27885542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9000" b="1"/>
            </a:pPr>
            <a:r>
              <a:rPr dirty="0"/>
              <a:t>Poster Title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6749918"/>
            <a:ext cx="2788554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5000" b="0"/>
            </a:pPr>
            <a:r>
              <a:rPr dirty="0"/>
              <a:t>Author Names – Affiliations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62200" y="9163187"/>
            <a:ext cx="6400800" cy="2743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/>
            </a:pPr>
            <a:r>
              <a:rPr dirty="0"/>
              <a:t>Introduction &amp; Objectives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69695" y="15361856"/>
            <a:ext cx="6400800" cy="3657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200" b="0"/>
            </a:pPr>
            <a:r>
              <a:rPr dirty="0"/>
              <a:t>Methods (insert diagrams, flowcharts here)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20200" y="9163187"/>
            <a:ext cx="9144000" cy="7315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200" b="0"/>
            </a:pPr>
            <a:r>
              <a:rPr dirty="0"/>
              <a:t>Results (graphs, tables, images)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78600" y="9163187"/>
            <a:ext cx="6400800" cy="2743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3600" b="1"/>
            </a:pPr>
            <a:r>
              <a:rPr dirty="0"/>
              <a:t>Discussion &amp; Conclusion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78600" y="12363587"/>
            <a:ext cx="6400800" cy="1828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 b="0"/>
            </a:pPr>
            <a:r>
              <a:rPr dirty="0"/>
              <a:t>References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278600" y="14649587"/>
            <a:ext cx="6400800" cy="1828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endParaRPr dirty="0"/>
          </a:p>
          <a:p>
            <a:pPr>
              <a:defRPr sz="2800" b="0"/>
            </a:pPr>
            <a:r>
              <a:rPr dirty="0"/>
              <a:t>Acknowledgements / Logos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B2D3FBB3-FE3C-2C20-C974-1D0D0E0DD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22759"/>
            <a:ext cx="28800425" cy="48970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</Words>
  <Application>Microsoft Macintosh PowerPoint</Application>
  <PresentationFormat>Personnalisé</PresentationFormat>
  <Paragraphs>16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/>
  <cp:keywords/>
  <dc:description>generated using python-pptx</dc:description>
  <cp:lastModifiedBy>Microsoft Office User</cp:lastModifiedBy>
  <cp:revision>2</cp:revision>
  <dcterms:created xsi:type="dcterms:W3CDTF">2013-01-27T09:14:16Z</dcterms:created>
  <dcterms:modified xsi:type="dcterms:W3CDTF">2025-09-19T13:57:24Z</dcterms:modified>
  <cp:category/>
</cp:coreProperties>
</file>